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4"/>
  </p:sldMasterIdLst>
  <p:notesMasterIdLst>
    <p:notesMasterId r:id="rId17"/>
  </p:notesMasterIdLst>
  <p:sldIdLst>
    <p:sldId id="401" r:id="rId5"/>
    <p:sldId id="336" r:id="rId6"/>
    <p:sldId id="432" r:id="rId7"/>
    <p:sldId id="421" r:id="rId8"/>
    <p:sldId id="433" r:id="rId9"/>
    <p:sldId id="446" r:id="rId10"/>
    <p:sldId id="425" r:id="rId11"/>
    <p:sldId id="411" r:id="rId12"/>
    <p:sldId id="435" r:id="rId13"/>
    <p:sldId id="412" r:id="rId14"/>
    <p:sldId id="426" r:id="rId15"/>
    <p:sldId id="41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CCFF"/>
    <a:srgbClr val="FF6626"/>
    <a:srgbClr val="12476B"/>
    <a:srgbClr val="333333"/>
    <a:srgbClr val="631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4" autoAdjust="0"/>
    <p:restoredTop sz="94660"/>
  </p:normalViewPr>
  <p:slideViewPr>
    <p:cSldViewPr>
      <p:cViewPr varScale="1">
        <p:scale>
          <a:sx n="81" d="100"/>
          <a:sy n="81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18CE5-E33F-47FB-B94C-261916F166FA}" type="datetimeFigureOut">
              <a:rPr lang="es-CR" smtClean="0"/>
              <a:t>10/04/2021</a:t>
            </a:fld>
            <a:endParaRPr lang="es-C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2BE5F-BCBB-4A20-B504-46A61955A4E2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23183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2BE5F-BCBB-4A20-B504-46A61955A4E2}" type="slidenum">
              <a:rPr lang="es-CR" smtClean="0"/>
              <a:t>2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19293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2BE5F-BCBB-4A20-B504-46A61955A4E2}" type="slidenum">
              <a:rPr lang="es-CR" smtClean="0"/>
              <a:t>3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63887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2BE5F-BCBB-4A20-B504-46A61955A4E2}" type="slidenum">
              <a:rPr lang="es-CR" smtClean="0"/>
              <a:t>4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40004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2BE5F-BCBB-4A20-B504-46A61955A4E2}" type="slidenum">
              <a:rPr lang="es-CR" smtClean="0"/>
              <a:t>5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6404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2BE5F-BCBB-4A20-B504-46A61955A4E2}" type="slidenum">
              <a:rPr lang="es-CR" smtClean="0"/>
              <a:t>12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4128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439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754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046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171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902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134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5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7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204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63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033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47BEA9-CFC2-497E-B6D7-06FBD4C8F8B9}" type="datetimeFigureOut">
              <a:rPr lang="es-ES" smtClean="0"/>
              <a:pPr/>
              <a:t>10/04/2021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2F0C4-F075-4309-8153-ABF81B5E09DC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629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81" r:id="rId2"/>
    <p:sldLayoutId id="2147483982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</p:sldLayoutIdLst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4CE76E1-35F6-4762-9931-79BAB333B14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13" t="1092" r="13737"/>
          <a:stretch/>
        </p:blipFill>
        <p:spPr>
          <a:xfrm>
            <a:off x="-18257" y="49820"/>
            <a:ext cx="9180513" cy="6835564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755576" y="2915907"/>
            <a:ext cx="756084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R" sz="4400" dirty="0">
                <a:solidFill>
                  <a:srgbClr val="4DCCFF"/>
                </a:solidFill>
                <a:latin typeface="Bookman Old Style" panose="02050604050505020204" pitchFamily="18" charset="0"/>
              </a:rPr>
              <a:t>Ejecución Presupuestaria</a:t>
            </a:r>
          </a:p>
          <a:p>
            <a:pPr algn="ctr"/>
            <a:r>
              <a:rPr lang="es-CR" sz="4400" dirty="0">
                <a:solidFill>
                  <a:srgbClr val="4DCCFF"/>
                </a:solidFill>
                <a:latin typeface="Bookman Old Style" panose="02050604050505020204" pitchFamily="18" charset="0"/>
              </a:rPr>
              <a:t>I Trimestre 2021</a:t>
            </a:r>
            <a:endParaRPr lang="es-CR" sz="2400" dirty="0">
              <a:ln w="0"/>
              <a:solidFill>
                <a:srgbClr val="4DCC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8" name="1 CuadroTexto"/>
          <p:cNvSpPr txBox="1"/>
          <p:nvPr/>
        </p:nvSpPr>
        <p:spPr>
          <a:xfrm>
            <a:off x="2843808" y="6021288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600" dirty="0">
                <a:latin typeface="Bodoni MT Black" panose="02070A03080606020203" pitchFamily="18" charset="0"/>
              </a:rPr>
              <a:t>2019</a:t>
            </a:r>
            <a:endParaRPr lang="es-CR" sz="1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7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73F7AB1-3035-4E67-BE74-55DBEA269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16632"/>
            <a:ext cx="6734572" cy="1325562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DETALLE DE EJECUCION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POR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UNIDAD</a:t>
            </a:r>
            <a:endParaRPr lang="es-CR" sz="28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F09433-24F9-461C-B99D-4A40BCFC7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71296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0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A58B00-08C2-4062-836A-B4041948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1" y="365760"/>
            <a:ext cx="6540833" cy="1325562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GRAFICO PORCENTUAL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DETALLE EJECUCION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POR UNIDAD</a:t>
            </a:r>
            <a:endParaRPr lang="es-CR" sz="2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A0898A0-4AB6-424A-AA34-EC70AF6C9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91322"/>
            <a:ext cx="8784976" cy="429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2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>
            <a:extLst>
              <a:ext uri="{FF2B5EF4-FFF2-40B4-BE49-F238E27FC236}">
                <a16:creationId xmlns:a16="http://schemas.microsoft.com/office/drawing/2014/main" id="{D16EF0B4-93EE-47B7-950A-CA34F04FEAF4}"/>
              </a:ext>
            </a:extLst>
          </p:cNvPr>
          <p:cNvSpPr txBox="1"/>
          <p:nvPr/>
        </p:nvSpPr>
        <p:spPr>
          <a:xfrm>
            <a:off x="755576" y="2915907"/>
            <a:ext cx="756084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R" sz="6000" dirty="0">
                <a:latin typeface="Bookman Old Style" panose="02050604050505020204" pitchFamily="18" charset="0"/>
              </a:rPr>
              <a:t>Muchas gracias.</a:t>
            </a:r>
            <a:endParaRPr lang="es-C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79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6FED5-78FF-4926-AEE3-3C9F084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16632"/>
            <a:ext cx="6734572" cy="1109538"/>
          </a:xfrm>
        </p:spPr>
        <p:txBody>
          <a:bodyPr>
            <a:normAutofit/>
          </a:bodyPr>
          <a:lstStyle/>
          <a:p>
            <a:pPr algn="ctr"/>
            <a:r>
              <a:rPr lang="es-CR" sz="2800" b="1" dirty="0">
                <a:solidFill>
                  <a:srgbClr val="0070C0"/>
                </a:solidFill>
              </a:rPr>
              <a:t>INGRESOS – PRESUPUESTADOS vs COBRADOS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795E575-3242-4187-ADE0-B4ED81A11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268759"/>
            <a:ext cx="8784976" cy="84034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5785EAE-2B14-47FA-994B-84A12BC857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276872"/>
            <a:ext cx="8784976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11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6FED5-78FF-4926-AEE3-3C9F084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16633"/>
            <a:ext cx="6734572" cy="1080120"/>
          </a:xfrm>
        </p:spPr>
        <p:txBody>
          <a:bodyPr>
            <a:noAutofit/>
          </a:bodyPr>
          <a:lstStyle/>
          <a:p>
            <a:pPr algn="ctr"/>
            <a:br>
              <a:rPr lang="es-CR" sz="2800" b="1" dirty="0">
                <a:solidFill>
                  <a:srgbClr val="0070C0"/>
                </a:solidFill>
              </a:rPr>
            </a:br>
            <a:r>
              <a:rPr lang="es-CR" sz="2400" b="1" dirty="0">
                <a:solidFill>
                  <a:srgbClr val="0070C0"/>
                </a:solidFill>
              </a:rPr>
              <a:t>PRESUPUESTO</a:t>
            </a:r>
            <a:br>
              <a:rPr lang="es-CR" sz="2400" b="1" dirty="0">
                <a:solidFill>
                  <a:srgbClr val="0070C0"/>
                </a:solidFill>
              </a:rPr>
            </a:br>
            <a:r>
              <a:rPr lang="es-CR" sz="2400" b="1" dirty="0">
                <a:solidFill>
                  <a:srgbClr val="0070C0"/>
                </a:solidFill>
              </a:rPr>
              <a:t>INGRESOS POR SERVICIOS</a:t>
            </a:r>
            <a:br>
              <a:rPr lang="es-CR" sz="2400" b="1" dirty="0">
                <a:solidFill>
                  <a:srgbClr val="0070C0"/>
                </a:solidFill>
              </a:rPr>
            </a:br>
            <a:r>
              <a:rPr lang="es-CR" sz="2400" b="1" dirty="0">
                <a:solidFill>
                  <a:srgbClr val="0070C0"/>
                </a:solidFill>
              </a:rPr>
              <a:t>AL 31 DE MARZO DE 2021</a:t>
            </a:r>
            <a:br>
              <a:rPr lang="es-CR" sz="2800" b="1" dirty="0">
                <a:solidFill>
                  <a:srgbClr val="0070C0"/>
                </a:solidFill>
              </a:rPr>
            </a:br>
            <a:endParaRPr lang="es-CR" sz="2800" b="1" dirty="0">
              <a:solidFill>
                <a:srgbClr val="0070C0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957C23E-CE29-4113-80EC-01BB81304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408956"/>
            <a:ext cx="8784976" cy="14478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E2F92DB-A637-4EED-A5B0-82D9337423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064308"/>
            <a:ext cx="8784976" cy="338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63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6FED5-78FF-4926-AEE3-3C9F084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16633"/>
            <a:ext cx="6734572" cy="1080120"/>
          </a:xfrm>
        </p:spPr>
        <p:txBody>
          <a:bodyPr>
            <a:noAutofit/>
          </a:bodyPr>
          <a:lstStyle/>
          <a:p>
            <a:pPr algn="ctr"/>
            <a:br>
              <a:rPr lang="es-CR" sz="28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INGRESOS PRESUPUESTADOS VS INGRESOS COBRADOS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AL 31 DE MARZO DE 2021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(MILES COLONES)</a:t>
            </a:r>
            <a:br>
              <a:rPr lang="es-CR" sz="2800" b="1" dirty="0">
                <a:solidFill>
                  <a:srgbClr val="0070C0"/>
                </a:solidFill>
              </a:rPr>
            </a:br>
            <a:endParaRPr lang="es-CR" sz="2800" b="1" dirty="0">
              <a:solidFill>
                <a:srgbClr val="0070C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DE41DAB-5488-448E-BE8D-0B4F45982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412776"/>
            <a:ext cx="8280920" cy="41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17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6FED5-78FF-4926-AEE3-3C9F084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116633"/>
            <a:ext cx="6734572" cy="1080120"/>
          </a:xfrm>
        </p:spPr>
        <p:txBody>
          <a:bodyPr>
            <a:noAutofit/>
          </a:bodyPr>
          <a:lstStyle/>
          <a:p>
            <a:pPr algn="ctr"/>
            <a:br>
              <a:rPr lang="es-CR" sz="28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INGRESOS PRESUPUESTADOS VS INGRESOS COBRADOS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AL 31 DE MARZO DE 2021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CR" sz="2000" b="1" dirty="0">
                <a:solidFill>
                  <a:srgbClr val="0070C0"/>
                </a:solidFill>
              </a:rPr>
              <a:t>(MILES COLONES)</a:t>
            </a:r>
            <a:br>
              <a:rPr lang="es-CR" sz="2800" b="1" dirty="0">
                <a:solidFill>
                  <a:srgbClr val="0070C0"/>
                </a:solidFill>
              </a:rPr>
            </a:br>
            <a:endParaRPr lang="es-CR" sz="28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3C1283F-AF3A-43B6-BCF0-56209D6E8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340768"/>
            <a:ext cx="7886699" cy="432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37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FB0D6-BE9C-44D7-B00B-2250D2174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688" y="116632"/>
            <a:ext cx="6858000" cy="875218"/>
          </a:xfrm>
        </p:spPr>
        <p:txBody>
          <a:bodyPr/>
          <a:lstStyle/>
          <a:p>
            <a:r>
              <a:rPr lang="es-CR" sz="3600" b="1" dirty="0">
                <a:solidFill>
                  <a:srgbClr val="0070C0"/>
                </a:solidFill>
              </a:rPr>
              <a:t>INGRESOS</a:t>
            </a:r>
            <a:br>
              <a:rPr lang="es-CR" sz="2000" b="1" dirty="0">
                <a:solidFill>
                  <a:srgbClr val="0070C0"/>
                </a:solidFill>
              </a:rPr>
            </a:br>
            <a:r>
              <a:rPr lang="es-MX" sz="2000" b="1" dirty="0">
                <a:solidFill>
                  <a:srgbClr val="0070C0"/>
                </a:solidFill>
              </a:rPr>
              <a:t>DEL 01 DE ENERO 2016 AL 31 DE MARZO 2021</a:t>
            </a:r>
            <a:endParaRPr lang="es-CR" sz="2000" b="1" dirty="0">
              <a:solidFill>
                <a:srgbClr val="0070C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58BDC62-BCCF-469A-A34A-8F6E6C8D4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412776"/>
            <a:ext cx="8784977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6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B154E-E3C8-495F-9771-7FE14FD00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04182"/>
            <a:ext cx="6756857" cy="1140056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DETALLE DE EJECUCION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POR SUBPROGRAMA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1600" b="1" i="1" dirty="0">
                <a:solidFill>
                  <a:srgbClr val="0070C0"/>
                </a:solidFill>
              </a:rPr>
              <a:t>(MILES COLONES)</a:t>
            </a:r>
            <a:endParaRPr lang="es-CR" sz="1600" b="1" i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06B246-4AEE-4E7D-982B-00FF366A3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68" y="1244258"/>
            <a:ext cx="8293196" cy="189671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2121CE9-770B-49CD-A724-A1ACC21F5C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68" y="3284984"/>
            <a:ext cx="8388823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F88C19-AB5C-440A-82D1-22665196F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88640"/>
            <a:ext cx="6734572" cy="1325562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GRAFICO PORCENTUAL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DETALLE EJECUCION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POR SUBPROGRAMAS</a:t>
            </a:r>
            <a:endParaRPr lang="es-CR" sz="2800" b="1" dirty="0">
              <a:solidFill>
                <a:srgbClr val="0070C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032305-57E3-4DFD-B2DF-A55A262B5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2" y="1772816"/>
            <a:ext cx="9035055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3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B154E-E3C8-495F-9771-7FE14FD00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104182"/>
            <a:ext cx="6756857" cy="1140056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>
                <a:solidFill>
                  <a:srgbClr val="0070C0"/>
                </a:solidFill>
              </a:rPr>
              <a:t>DETALLE DE EJECUCION 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2800" b="1" dirty="0">
                <a:solidFill>
                  <a:srgbClr val="0070C0"/>
                </a:solidFill>
              </a:rPr>
              <a:t>POR SUBPROGRAMA</a:t>
            </a:r>
            <a:br>
              <a:rPr lang="es-MX" sz="2800" b="1" dirty="0">
                <a:solidFill>
                  <a:srgbClr val="0070C0"/>
                </a:solidFill>
              </a:rPr>
            </a:br>
            <a:r>
              <a:rPr lang="es-MX" sz="1600" b="1" i="1" dirty="0">
                <a:solidFill>
                  <a:srgbClr val="0070C0"/>
                </a:solidFill>
              </a:rPr>
              <a:t>(MILES COLONES)</a:t>
            </a:r>
            <a:endParaRPr lang="es-CR" sz="1600" b="1" i="1" dirty="0">
              <a:solidFill>
                <a:srgbClr val="0070C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AE4D763-6804-40B4-A4F1-C4840F6ED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75" y="1715875"/>
            <a:ext cx="8693649" cy="423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4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BBC1A0E3E8DD549BF22A76611D21F40" ma:contentTypeVersion="11" ma:contentTypeDescription="Crear nuevo documento." ma:contentTypeScope="" ma:versionID="7743bd951104908308eb822911552803">
  <xsd:schema xmlns:xsd="http://www.w3.org/2001/XMLSchema" xmlns:xs="http://www.w3.org/2001/XMLSchema" xmlns:p="http://schemas.microsoft.com/office/2006/metadata/properties" xmlns:ns3="02c77c76-3081-4778-8739-8a5c21414931" xmlns:ns4="26e138a6-6ac1-4867-9c76-c7f887776bca" targetNamespace="http://schemas.microsoft.com/office/2006/metadata/properties" ma:root="true" ma:fieldsID="6abc8da3378c82c060ec3a36ace2baf0" ns3:_="" ns4:_="">
    <xsd:import namespace="02c77c76-3081-4778-8739-8a5c21414931"/>
    <xsd:import namespace="26e138a6-6ac1-4867-9c76-c7f887776b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c77c76-3081-4778-8739-8a5c214149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e138a6-6ac1-4867-9c76-c7f887776bc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A957CB-DC1D-4791-B076-0EA50860E5ED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02c77c76-3081-4778-8739-8a5c21414931"/>
    <ds:schemaRef ds:uri="http://schemas.microsoft.com/office/2006/metadata/properties"/>
    <ds:schemaRef ds:uri="26e138a6-6ac1-4867-9c76-c7f887776bca"/>
  </ds:schemaRefs>
</ds:datastoreItem>
</file>

<file path=customXml/itemProps2.xml><?xml version="1.0" encoding="utf-8"?>
<ds:datastoreItem xmlns:ds="http://schemas.openxmlformats.org/officeDocument/2006/customXml" ds:itemID="{D2E15603-9FB6-4298-A7B5-4A3FCC8BA8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F88640-21FD-4AA7-AC5E-4D57B3908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c77c76-3081-4778-8739-8a5c21414931"/>
    <ds:schemaRef ds:uri="26e138a6-6ac1-4867-9c76-c7f887776b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7755</TotalTime>
  <Words>128</Words>
  <Application>Microsoft Office PowerPoint</Application>
  <PresentationFormat>Presentación en pantalla (4:3)</PresentationFormat>
  <Paragraphs>19</Paragraphs>
  <Slides>12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Baskerville Old Face</vt:lpstr>
      <vt:lpstr>Bodoni MT Black</vt:lpstr>
      <vt:lpstr>Bookman Old Style</vt:lpstr>
      <vt:lpstr>Calibri</vt:lpstr>
      <vt:lpstr>Calibri Light</vt:lpstr>
      <vt:lpstr>Wingdings 2</vt:lpstr>
      <vt:lpstr>HDOfficeLightV0</vt:lpstr>
      <vt:lpstr>Presentación de PowerPoint</vt:lpstr>
      <vt:lpstr>INGRESOS – PRESUPUESTADOS vs COBRADOS</vt:lpstr>
      <vt:lpstr> PRESUPUESTO INGRESOS POR SERVICIOS AL 31 DE MARZO DE 2021 </vt:lpstr>
      <vt:lpstr> INGRESOS PRESUPUESTADOS VS INGRESOS COBRADOS AL 31 DE MARZO DE 2021 (MILES COLONES) </vt:lpstr>
      <vt:lpstr> INGRESOS PRESUPUESTADOS VS INGRESOS COBRADOS AL 31 DE MARZO DE 2021 (MILES COLONES) </vt:lpstr>
      <vt:lpstr>INGRESOS DEL 01 DE ENERO 2016 AL 31 DE MARZO 2021</vt:lpstr>
      <vt:lpstr>DETALLE DE EJECUCION  POR SUBPROGRAMA (MILES COLONES)</vt:lpstr>
      <vt:lpstr>GRAFICO PORCENTUAL  DETALLE EJECUCION POR SUBPROGRAMAS</vt:lpstr>
      <vt:lpstr>DETALLE DE EJECUCION  POR SUBPROGRAMA (MILES COLONES)</vt:lpstr>
      <vt:lpstr>DETALLE DE EJECUCION  POR  UNIDAD</vt:lpstr>
      <vt:lpstr>GRAFICO PORCENTUAL  DETALLE EJECUCION  POR UNIDAD</vt:lpstr>
      <vt:lpstr>Presentación de PowerPoint</vt:lpstr>
    </vt:vector>
  </TitlesOfParts>
  <Company>DNN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Inducción al Puesto</dc:title>
  <dc:creator>ycastro</dc:creator>
  <cp:lastModifiedBy>Fany Montoya Jiménez</cp:lastModifiedBy>
  <cp:revision>491</cp:revision>
  <dcterms:created xsi:type="dcterms:W3CDTF">2012-11-27T15:26:04Z</dcterms:created>
  <dcterms:modified xsi:type="dcterms:W3CDTF">2021-04-11T00:23:35Z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0x010100EBBC1A0E3E8DD549BF22A76611D21F40</vt:lpwstr>
  </property>
</Properties>
</file>