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9" r:id="rId1"/>
  </p:sldMasterIdLst>
  <p:notesMasterIdLst>
    <p:notesMasterId r:id="rId9"/>
  </p:notesMasterIdLst>
  <p:sldIdLst>
    <p:sldId id="428" r:id="rId2"/>
    <p:sldId id="430" r:id="rId3"/>
    <p:sldId id="429" r:id="rId4"/>
    <p:sldId id="431" r:id="rId5"/>
    <p:sldId id="432" r:id="rId6"/>
    <p:sldId id="433" r:id="rId7"/>
    <p:sldId id="43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CCFF"/>
    <a:srgbClr val="FF6626"/>
    <a:srgbClr val="12476B"/>
    <a:srgbClr val="333333"/>
    <a:srgbClr val="6313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040B8F-DCF8-4BE0-8E43-CA426BBFA34B}" v="3" dt="2021-01-20T17:30:02.4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76" autoAdjust="0"/>
    <p:restoredTop sz="94660"/>
  </p:normalViewPr>
  <p:slideViewPr>
    <p:cSldViewPr>
      <p:cViewPr varScale="1">
        <p:scale>
          <a:sx n="108" d="100"/>
          <a:sy n="108" d="100"/>
        </p:scale>
        <p:origin x="1182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ger Urena Vega" userId="58c39891-d649-488a-91c6-8a9bf0f35e42" providerId="ADAL" clId="{24040B8F-DCF8-4BE0-8E43-CA426BBFA34B}"/>
    <pc:docChg chg="custSel modSld">
      <pc:chgData name="Roger Urena Vega" userId="58c39891-d649-488a-91c6-8a9bf0f35e42" providerId="ADAL" clId="{24040B8F-DCF8-4BE0-8E43-CA426BBFA34B}" dt="2021-01-20T17:30:12.582" v="38" actId="14100"/>
      <pc:docMkLst>
        <pc:docMk/>
      </pc:docMkLst>
      <pc:sldChg chg="delSp modSp">
        <pc:chgData name="Roger Urena Vega" userId="58c39891-d649-488a-91c6-8a9bf0f35e42" providerId="ADAL" clId="{24040B8F-DCF8-4BE0-8E43-CA426BBFA34B}" dt="2021-01-20T16:15:47.511" v="33" actId="14100"/>
        <pc:sldMkLst>
          <pc:docMk/>
          <pc:sldMk cId="1347140896" sldId="429"/>
        </pc:sldMkLst>
        <pc:spChg chg="mod">
          <ac:chgData name="Roger Urena Vega" userId="58c39891-d649-488a-91c6-8a9bf0f35e42" providerId="ADAL" clId="{24040B8F-DCF8-4BE0-8E43-CA426BBFA34B}" dt="2021-01-20T16:13:05.995" v="28" actId="20577"/>
          <ac:spMkLst>
            <pc:docMk/>
            <pc:sldMk cId="1347140896" sldId="429"/>
            <ac:spMk id="2" creationId="{C4178E25-B0C4-4093-B666-BDE121E685D5}"/>
          </ac:spMkLst>
        </pc:spChg>
        <pc:picChg chg="mod">
          <ac:chgData name="Roger Urena Vega" userId="58c39891-d649-488a-91c6-8a9bf0f35e42" providerId="ADAL" clId="{24040B8F-DCF8-4BE0-8E43-CA426BBFA34B}" dt="2021-01-20T16:15:47.511" v="33" actId="14100"/>
          <ac:picMkLst>
            <pc:docMk/>
            <pc:sldMk cId="1347140896" sldId="429"/>
            <ac:picMk id="3" creationId="{E9010294-5F45-42C5-B79A-8F58CB0F3543}"/>
          </ac:picMkLst>
        </pc:picChg>
        <pc:picChg chg="del">
          <ac:chgData name="Roger Urena Vega" userId="58c39891-d649-488a-91c6-8a9bf0f35e42" providerId="ADAL" clId="{24040B8F-DCF8-4BE0-8E43-CA426BBFA34B}" dt="2021-01-20T16:15:09.647" v="29" actId="478"/>
          <ac:picMkLst>
            <pc:docMk/>
            <pc:sldMk cId="1347140896" sldId="429"/>
            <ac:picMk id="5" creationId="{57196F49-2C05-4724-A5A6-7E521A6B2EF1}"/>
          </ac:picMkLst>
        </pc:picChg>
      </pc:sldChg>
      <pc:sldChg chg="delSp modSp">
        <pc:chgData name="Roger Urena Vega" userId="58c39891-d649-488a-91c6-8a9bf0f35e42" providerId="ADAL" clId="{24040B8F-DCF8-4BE0-8E43-CA426BBFA34B}" dt="2021-01-20T16:12:51.647" v="25" actId="20577"/>
        <pc:sldMkLst>
          <pc:docMk/>
          <pc:sldMk cId="3291520414" sldId="430"/>
        </pc:sldMkLst>
        <pc:spChg chg="mod">
          <ac:chgData name="Roger Urena Vega" userId="58c39891-d649-488a-91c6-8a9bf0f35e42" providerId="ADAL" clId="{24040B8F-DCF8-4BE0-8E43-CA426BBFA34B}" dt="2021-01-20T16:12:51.647" v="25" actId="20577"/>
          <ac:spMkLst>
            <pc:docMk/>
            <pc:sldMk cId="3291520414" sldId="430"/>
            <ac:spMk id="4" creationId="{8E37AE76-DA98-4DD8-B215-9B8494BC82AA}"/>
          </ac:spMkLst>
        </pc:spChg>
        <pc:picChg chg="mod">
          <ac:chgData name="Roger Urena Vega" userId="58c39891-d649-488a-91c6-8a9bf0f35e42" providerId="ADAL" clId="{24040B8F-DCF8-4BE0-8E43-CA426BBFA34B}" dt="2021-01-20T16:09:05.071" v="3" actId="14100"/>
          <ac:picMkLst>
            <pc:docMk/>
            <pc:sldMk cId="3291520414" sldId="430"/>
            <ac:picMk id="2" creationId="{1691532E-9F1D-413C-8828-922A20CBC29A}"/>
          </ac:picMkLst>
        </pc:picChg>
        <pc:picChg chg="del">
          <ac:chgData name="Roger Urena Vega" userId="58c39891-d649-488a-91c6-8a9bf0f35e42" providerId="ADAL" clId="{24040B8F-DCF8-4BE0-8E43-CA426BBFA34B}" dt="2021-01-20T16:08:19.730" v="0" actId="478"/>
          <ac:picMkLst>
            <pc:docMk/>
            <pc:sldMk cId="3291520414" sldId="430"/>
            <ac:picMk id="3" creationId="{A5180000-3207-4781-9E56-68BA8EB88258}"/>
          </ac:picMkLst>
        </pc:picChg>
      </pc:sldChg>
      <pc:sldChg chg="delSp modSp">
        <pc:chgData name="Roger Urena Vega" userId="58c39891-d649-488a-91c6-8a9bf0f35e42" providerId="ADAL" clId="{24040B8F-DCF8-4BE0-8E43-CA426BBFA34B}" dt="2021-01-20T17:30:12.582" v="38" actId="14100"/>
        <pc:sldMkLst>
          <pc:docMk/>
          <pc:sldMk cId="2487930710" sldId="431"/>
        </pc:sldMkLst>
        <pc:picChg chg="del">
          <ac:chgData name="Roger Urena Vega" userId="58c39891-d649-488a-91c6-8a9bf0f35e42" providerId="ADAL" clId="{24040B8F-DCF8-4BE0-8E43-CA426BBFA34B}" dt="2021-01-20T17:29:50.206" v="34" actId="478"/>
          <ac:picMkLst>
            <pc:docMk/>
            <pc:sldMk cId="2487930710" sldId="431"/>
            <ac:picMk id="3" creationId="{5171051C-8556-4284-A6D5-2894E5AADEB3}"/>
          </ac:picMkLst>
        </pc:picChg>
        <pc:picChg chg="mod">
          <ac:chgData name="Roger Urena Vega" userId="58c39891-d649-488a-91c6-8a9bf0f35e42" providerId="ADAL" clId="{24040B8F-DCF8-4BE0-8E43-CA426BBFA34B}" dt="2021-01-20T17:30:12.582" v="38" actId="14100"/>
          <ac:picMkLst>
            <pc:docMk/>
            <pc:sldMk cId="2487930710" sldId="431"/>
            <ac:picMk id="4" creationId="{2666BDBC-DF06-49EE-A055-802CF5D6427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R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F18CE5-E33F-47FB-B94C-261916F166FA}" type="datetimeFigureOut">
              <a:rPr lang="es-CR" smtClean="0"/>
              <a:t>12/04/2021</a:t>
            </a:fld>
            <a:endParaRPr lang="es-CR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R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R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12BE5F-BCBB-4A20-B504-46A61955A4E2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231837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7BEA9-CFC2-497E-B6D7-06FBD4C8F8B9}" type="datetimeFigureOut">
              <a:rPr lang="es-ES" smtClean="0"/>
              <a:pPr/>
              <a:t>12/04/2021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F0C4-F075-4309-8153-ABF81B5E09DC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43980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7BEA9-CFC2-497E-B6D7-06FBD4C8F8B9}" type="datetimeFigureOut">
              <a:rPr lang="es-ES" smtClean="0"/>
              <a:pPr/>
              <a:t>12/04/2021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F0C4-F075-4309-8153-ABF81B5E09DC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7543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7BEA9-CFC2-497E-B6D7-06FBD4C8F8B9}" type="datetimeFigureOut">
              <a:rPr lang="es-ES" smtClean="0"/>
              <a:pPr/>
              <a:t>12/04/2021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F0C4-F075-4309-8153-ABF81B5E09DC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30468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7BEA9-CFC2-497E-B6D7-06FBD4C8F8B9}" type="datetimeFigureOut">
              <a:rPr lang="es-ES" smtClean="0"/>
              <a:pPr/>
              <a:t>12/04/2021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F0C4-F075-4309-8153-ABF81B5E09DC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21719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7BEA9-CFC2-497E-B6D7-06FBD4C8F8B9}" type="datetimeFigureOut">
              <a:rPr lang="es-ES" smtClean="0"/>
              <a:pPr/>
              <a:t>12/04/2021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F0C4-F075-4309-8153-ABF81B5E09DC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39022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7BEA9-CFC2-497E-B6D7-06FBD4C8F8B9}" type="datetimeFigureOut">
              <a:rPr lang="es-ES" smtClean="0"/>
              <a:pPr/>
              <a:t>12/04/2021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F0C4-F075-4309-8153-ABF81B5E09DC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71340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7BEA9-CFC2-497E-B6D7-06FBD4C8F8B9}" type="datetimeFigureOut">
              <a:rPr lang="es-ES" smtClean="0"/>
              <a:pPr/>
              <a:t>12/04/2021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F0C4-F075-4309-8153-ABF81B5E09DC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759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7BEA9-CFC2-497E-B6D7-06FBD4C8F8B9}" type="datetimeFigureOut">
              <a:rPr lang="es-ES" smtClean="0"/>
              <a:pPr/>
              <a:t>12/04/2021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F0C4-F075-4309-8153-ABF81B5E09DC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72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7BEA9-CFC2-497E-B6D7-06FBD4C8F8B9}" type="datetimeFigureOut">
              <a:rPr lang="es-ES" smtClean="0"/>
              <a:pPr/>
              <a:t>12/04/2021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F0C4-F075-4309-8153-ABF81B5E09DC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92042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7BEA9-CFC2-497E-B6D7-06FBD4C8F8B9}" type="datetimeFigureOut">
              <a:rPr lang="es-ES" smtClean="0"/>
              <a:pPr/>
              <a:t>12/04/2021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F0C4-F075-4309-8153-ABF81B5E09DC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02639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7BEA9-CFC2-497E-B6D7-06FBD4C8F8B9}" type="datetimeFigureOut">
              <a:rPr lang="es-ES" smtClean="0"/>
              <a:pPr/>
              <a:t>12/04/2021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F0C4-F075-4309-8153-ABF81B5E09DC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20330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747BEA9-CFC2-497E-B6D7-06FBD4C8F8B9}" type="datetimeFigureOut">
              <a:rPr lang="es-ES" smtClean="0"/>
              <a:pPr/>
              <a:t>12/04/2021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2F0C4-F075-4309-8153-ABF81B5E09DC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16297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0" r:id="rId1"/>
    <p:sldLayoutId id="2147483981" r:id="rId2"/>
    <p:sldLayoutId id="2147483982" r:id="rId3"/>
    <p:sldLayoutId id="2147483983" r:id="rId4"/>
    <p:sldLayoutId id="2147483984" r:id="rId5"/>
    <p:sldLayoutId id="2147483985" r:id="rId6"/>
    <p:sldLayoutId id="2147483986" r:id="rId7"/>
    <p:sldLayoutId id="2147483987" r:id="rId8"/>
    <p:sldLayoutId id="2147483988" r:id="rId9"/>
    <p:sldLayoutId id="2147483989" r:id="rId10"/>
    <p:sldLayoutId id="2147483990" r:id="rId11"/>
  </p:sldLayoutIdLst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272EFC-E002-41B7-9DD8-27CDC6CE1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1916832"/>
            <a:ext cx="7886700" cy="2304256"/>
          </a:xfrm>
        </p:spPr>
        <p:txBody>
          <a:bodyPr>
            <a:normAutofit/>
          </a:bodyPr>
          <a:lstStyle/>
          <a:p>
            <a:pPr algn="ctr"/>
            <a:r>
              <a:rPr lang="es-CR" sz="3600" b="1" dirty="0"/>
              <a:t>Informe de Estados Financieros </a:t>
            </a:r>
            <a:br>
              <a:rPr lang="es-CR" sz="3600" b="1" dirty="0"/>
            </a:br>
            <a:r>
              <a:rPr lang="es-CR" sz="3600" b="1" dirty="0"/>
              <a:t>Al 31 de marzo del 2021</a:t>
            </a:r>
            <a:br>
              <a:rPr lang="es-CR" sz="36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617401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8E37AE76-DA98-4DD8-B215-9B8494BC8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7381" y="159221"/>
            <a:ext cx="7886700" cy="749499"/>
          </a:xfrm>
        </p:spPr>
        <p:txBody>
          <a:bodyPr>
            <a:noAutofit/>
          </a:bodyPr>
          <a:lstStyle/>
          <a:p>
            <a:pPr algn="ctr"/>
            <a:r>
              <a:rPr lang="es-CR" sz="2000" dirty="0">
                <a:latin typeface="Arial" panose="020B0604020202020204" pitchFamily="34" charset="0"/>
                <a:cs typeface="Arial" panose="020B0604020202020204" pitchFamily="34" charset="0"/>
              </a:rPr>
              <a:t>Estado de Situación Financiera</a:t>
            </a:r>
            <a:br>
              <a:rPr lang="es-CR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Al 31 de marzo del 2021</a:t>
            </a:r>
            <a:b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(En Miles de Colones)</a:t>
            </a:r>
            <a:endParaRPr lang="es-C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F4A3327-CB41-4DA0-9360-104C1667A5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3" y="1268760"/>
            <a:ext cx="9001001" cy="5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520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178E25-B0C4-4093-B666-BDE121E68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584" y="260648"/>
            <a:ext cx="7886700" cy="648072"/>
          </a:xfrm>
        </p:spPr>
        <p:txBody>
          <a:bodyPr>
            <a:noAutofit/>
          </a:bodyPr>
          <a:lstStyle/>
          <a:p>
            <a:pPr algn="ctr"/>
            <a:r>
              <a:rPr lang="es-CR" sz="2000" dirty="0">
                <a:latin typeface="Arial" panose="020B0604020202020204" pitchFamily="34" charset="0"/>
                <a:cs typeface="Arial" panose="020B0604020202020204" pitchFamily="34" charset="0"/>
              </a:rPr>
              <a:t>Estado de Rendimiento Financiero</a:t>
            </a:r>
            <a:br>
              <a:rPr lang="es-CR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Al 31 de marzo del 2021</a:t>
            </a:r>
            <a:b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(En Miles de Colones)</a:t>
            </a:r>
            <a:endParaRPr lang="es-C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A1B6D1F3-3BD8-45EB-90EA-B4F9B49FE5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052736"/>
            <a:ext cx="8856984" cy="54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140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0B218E-6C60-4297-991C-38F1B468D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6632"/>
            <a:ext cx="7886700" cy="1325562"/>
          </a:xfrm>
        </p:spPr>
        <p:txBody>
          <a:bodyPr>
            <a:normAutofit/>
          </a:bodyPr>
          <a:lstStyle/>
          <a:p>
            <a:pPr algn="ctr"/>
            <a:r>
              <a:rPr lang="es-CR" sz="2000" dirty="0">
                <a:latin typeface="Arial" panose="020B0604020202020204" pitchFamily="34" charset="0"/>
                <a:cs typeface="Arial" panose="020B0604020202020204" pitchFamily="34" charset="0"/>
              </a:rPr>
              <a:t>Detalle de Ingresos por Concepto</a:t>
            </a:r>
            <a:br>
              <a:rPr lang="es-CR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R" sz="2000" dirty="0">
                <a:latin typeface="Arial" panose="020B0604020202020204" pitchFamily="34" charset="0"/>
                <a:cs typeface="Arial" panose="020B0604020202020204" pitchFamily="34" charset="0"/>
              </a:rPr>
              <a:t>Al 31 de marzo de 2021</a:t>
            </a:r>
            <a:br>
              <a:rPr lang="es-CR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R" sz="2000" dirty="0">
                <a:latin typeface="Arial" panose="020B0604020202020204" pitchFamily="34" charset="0"/>
                <a:cs typeface="Arial" panose="020B0604020202020204" pitchFamily="34" charset="0"/>
              </a:rPr>
              <a:t>(En Miles de Colones)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5F6A5EA-A6ED-4876-B78E-FEEE79AF5D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268760"/>
            <a:ext cx="8928992" cy="518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930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291FAE-E3CB-46D9-8779-1BC6176CA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207598"/>
            <a:ext cx="7886700" cy="1277186"/>
          </a:xfrm>
        </p:spPr>
        <p:txBody>
          <a:bodyPr>
            <a:normAutofit/>
          </a:bodyPr>
          <a:lstStyle/>
          <a:p>
            <a:pPr algn="ctr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Composición de la Cuenta de Bancos e Inversiones</a:t>
            </a:r>
            <a:b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R" sz="2000" dirty="0">
                <a:latin typeface="Arial" panose="020B0604020202020204" pitchFamily="34" charset="0"/>
                <a:cs typeface="Arial" panose="020B0604020202020204" pitchFamily="34" charset="0"/>
              </a:rPr>
              <a:t>Al 31 de marzo de 2021</a:t>
            </a:r>
            <a:br>
              <a:rPr lang="es-CR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R" sz="2000" dirty="0">
                <a:latin typeface="Arial" panose="020B0604020202020204" pitchFamily="34" charset="0"/>
                <a:cs typeface="Arial" panose="020B0604020202020204" pitchFamily="34" charset="0"/>
              </a:rPr>
              <a:t>(En Miles de Colones)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37CA0B4F-F228-452E-8202-0F4D572DF6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664970"/>
            <a:ext cx="7920880" cy="4068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308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B31F03-557A-437F-9CDD-8A32F9E47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845" y="260648"/>
            <a:ext cx="7886700" cy="1224136"/>
          </a:xfrm>
        </p:spPr>
        <p:txBody>
          <a:bodyPr>
            <a:normAutofit/>
          </a:bodyPr>
          <a:lstStyle/>
          <a:p>
            <a:pPr algn="ctr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Estado de Situación y Evolución de Bienes</a:t>
            </a:r>
            <a:b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Al 31 de marzo del 2021</a:t>
            </a:r>
            <a:b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CR" sz="2000" dirty="0">
                <a:latin typeface="Arial" panose="020B0604020202020204" pitchFamily="34" charset="0"/>
                <a:cs typeface="Arial" panose="020B0604020202020204" pitchFamily="34" charset="0"/>
              </a:rPr>
              <a:t>En Miles de Colones)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4ED2F08-B6E8-4432-9181-C4BBC27D3A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449238"/>
            <a:ext cx="8208912" cy="4788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478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393442-5F03-4077-A933-0D2ED0C51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R" sz="4800" dirty="0">
                <a:latin typeface="Bookman Old Style" panose="02050604050505020204" pitchFamily="18" charset="0"/>
              </a:rPr>
              <a:t>Muchas Gracias.</a:t>
            </a:r>
            <a:br>
              <a:rPr lang="es-CR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</a:b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876075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6898</TotalTime>
  <Words>114</Words>
  <Application>Microsoft Office PowerPoint</Application>
  <PresentationFormat>Presentación en pantalla (4:3)</PresentationFormat>
  <Paragraphs>7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Bookman Old Style</vt:lpstr>
      <vt:lpstr>Calibri</vt:lpstr>
      <vt:lpstr>Calibri Light</vt:lpstr>
      <vt:lpstr>Wingdings 2</vt:lpstr>
      <vt:lpstr>HDOfficeLightV0</vt:lpstr>
      <vt:lpstr>Informe de Estados Financieros  Al 31 de marzo del 2021 </vt:lpstr>
      <vt:lpstr>Estado de Situación Financiera Al 31 de marzo del 2021 (En Miles de Colones)</vt:lpstr>
      <vt:lpstr>Estado de Rendimiento Financiero Al 31 de marzo del 2021 (En Miles de Colones)</vt:lpstr>
      <vt:lpstr>Detalle de Ingresos por Concepto Al 31 de marzo de 2021 (En Miles de Colones)</vt:lpstr>
      <vt:lpstr>Composición de la Cuenta de Bancos e Inversiones Al 31 de marzo de 2021 (En Miles de Colones)</vt:lpstr>
      <vt:lpstr>Estado de Situación y Evolución de Bienes Al 31 de marzo del 2021 (En Miles de Colones)</vt:lpstr>
      <vt:lpstr>Muchas Gracias. </vt:lpstr>
    </vt:vector>
  </TitlesOfParts>
  <Company>DNN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Curso Inducción al Puesto</dc:title>
  <dc:creator>ycastro</dc:creator>
  <cp:lastModifiedBy>Fany Montoya Jiménez</cp:lastModifiedBy>
  <cp:revision>464</cp:revision>
  <dcterms:created xsi:type="dcterms:W3CDTF">2012-11-27T15:26:04Z</dcterms:created>
  <dcterms:modified xsi:type="dcterms:W3CDTF">2021-04-12T14:00:29Z</dcterms:modified>
</cp:coreProperties>
</file>