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sldIdLst>
    <p:sldId id="259" r:id="rId2"/>
    <p:sldId id="267" r:id="rId3"/>
    <p:sldId id="268" r:id="rId4"/>
    <p:sldId id="25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2263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2135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066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771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850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6180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8070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4773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314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132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039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BF19-F314-4CD4-8E5A-49C0551E27C0}" type="datetimeFigureOut">
              <a:rPr lang="es-CR" smtClean="0"/>
              <a:t>08/04/2019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9FEB8-126C-4F0A-8CA5-5655E718E24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543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0259" y="1431121"/>
            <a:ext cx="9144000" cy="1585211"/>
          </a:xfrm>
        </p:spPr>
        <p:txBody>
          <a:bodyPr/>
          <a:lstStyle/>
          <a:p>
            <a:r>
              <a:rPr lang="es-CR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009403"/>
            <a:ext cx="9144000" cy="4248397"/>
          </a:xfrm>
        </p:spPr>
        <p:txBody>
          <a:bodyPr/>
          <a:lstStyle/>
          <a:p>
            <a:endParaRPr lang="es-CR" sz="4000" dirty="0"/>
          </a:p>
          <a:p>
            <a:r>
              <a:rPr lang="es-CR" sz="4000" dirty="0"/>
              <a:t>Modificación Presupuestaria</a:t>
            </a:r>
          </a:p>
          <a:p>
            <a:endParaRPr lang="es-CR" sz="4000" dirty="0"/>
          </a:p>
          <a:p>
            <a:r>
              <a:rPr lang="es-CR" sz="4000" dirty="0"/>
              <a:t>I-2019</a:t>
            </a:r>
          </a:p>
          <a:p>
            <a:endParaRPr lang="es-CR" dirty="0"/>
          </a:p>
          <a:p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AC7150F-5EE6-4251-ABCC-81C51308A7E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235097"/>
            <a:ext cx="4464818" cy="129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81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D132758-E74B-4637-9282-B8EBC24D1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87" y="0"/>
            <a:ext cx="121116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3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30CE363-B63A-4EC2-BA54-733AD74AA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79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7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838200" y="264405"/>
            <a:ext cx="10515600" cy="1035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4000" b="1" i="1" dirty="0"/>
              <a:t>Modificación presupuestaria 1-2019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863BA62-7735-4F39-887E-64C9F34BC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7" y="1426866"/>
            <a:ext cx="9827288" cy="502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0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838200" y="264405"/>
            <a:ext cx="10515600" cy="6588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i="1" dirty="0"/>
              <a:t>AUMENTOS POR UNIDAD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858FBB-5014-4012-8519-6676D034D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19" y="994300"/>
            <a:ext cx="11647502" cy="553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6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838200" y="264405"/>
            <a:ext cx="10515600" cy="6588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i="1" dirty="0"/>
              <a:t>DISMUNICIONES POR UNIDAD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05AE85-54D7-489B-B288-70C2172C6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74" y="923278"/>
            <a:ext cx="12031225" cy="58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2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838200" y="150921"/>
            <a:ext cx="10515600" cy="48827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i="1" dirty="0"/>
              <a:t>RESUMEN DE AUMENTOS Y DISMINUCIONES POR PARTIDA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7B4B662-9DFF-4085-AA23-879C21FD1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64" y="701336"/>
            <a:ext cx="11816179" cy="589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71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20</Words>
  <Application>Microsoft Office PowerPoint</Application>
  <PresentationFormat>Panorámica</PresentationFormat>
  <Paragraphs>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Douglas Calvo</dc:creator>
  <cp:lastModifiedBy>Roger Urena Vega</cp:lastModifiedBy>
  <cp:revision>28</cp:revision>
  <dcterms:created xsi:type="dcterms:W3CDTF">2017-06-06T22:41:03Z</dcterms:created>
  <dcterms:modified xsi:type="dcterms:W3CDTF">2019-04-08T23:29:20Z</dcterms:modified>
</cp:coreProperties>
</file>