
<file path=[Content_Types].xml><?xml version="1.0" encoding="utf-8"?>
<Types xmlns="http://schemas.openxmlformats.org/package/2006/content-types">
  <Default Extension="png" ContentType="image/pn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4011" r:id="rId1"/>
  </p:sldMasterIdLst>
  <p:sldIdLst>
    <p:sldId id="259" r:id="rId2"/>
    <p:sldId id="267" r:id="rId3"/>
    <p:sldId id="265" r:id="rId4"/>
    <p:sldId id="258" r:id="rId5"/>
  </p:sldIdLst>
  <p:sldSz cx="12192000" cy="6858000"/>
  <p:notesSz cx="6858000" cy="9144000"/>
  <p:defaultTextStyle>
    <a:defPPr>
      <a:defRPr lang="es-C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Estilo medio 2 - Énfasis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9013" autoAdjust="0"/>
    <p:restoredTop sz="94660"/>
  </p:normalViewPr>
  <p:slideViewPr>
    <p:cSldViewPr snapToGrid="0">
      <p:cViewPr varScale="1">
        <p:scale>
          <a:sx n="70" d="100"/>
          <a:sy n="70" d="100"/>
        </p:scale>
        <p:origin x="48" y="20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slide" Target="slides/slide4.xml"/><Relationship Id="rId4" Type="http://schemas.openxmlformats.org/officeDocument/2006/relationships/slide" Target="slides/slide3.xml"/><Relationship Id="rId9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s-ES" smtClean="0"/>
              <a:t>Haga clic para modificar el estilo de título del patrón</a:t>
            </a:r>
            <a:endParaRPr lang="es-CR"/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s-ES" smtClean="0"/>
              <a:t>Haga clic para modificar el estilo de subtítulo del patrón</a:t>
            </a:r>
            <a:endParaRPr lang="es-CR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9E4BF19-F314-4CD4-8E5A-49C0551E27C0}" type="datetimeFigureOut">
              <a:rPr lang="es-CR" smtClean="0"/>
              <a:t>01/11/2018</a:t>
            </a:fld>
            <a:endParaRPr lang="es-CR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49FEB8-126C-4F0A-8CA5-5655E718E24D}" type="slidenum">
              <a:rPr lang="es-CR" smtClean="0"/>
              <a:t>‹Nº›</a:t>
            </a:fld>
            <a:endParaRPr lang="es-CR"/>
          </a:p>
        </p:txBody>
      </p:sp>
    </p:spTree>
    <p:extLst>
      <p:ext uri="{BB962C8B-B14F-4D97-AF65-F5344CB8AC3E}">
        <p14:creationId xmlns:p14="http://schemas.microsoft.com/office/powerpoint/2010/main" val="82263485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R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R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9E4BF19-F314-4CD4-8E5A-49C0551E27C0}" type="datetimeFigureOut">
              <a:rPr lang="es-CR" smtClean="0"/>
              <a:t>01/11/2018</a:t>
            </a:fld>
            <a:endParaRPr lang="es-CR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49FEB8-126C-4F0A-8CA5-5655E718E24D}" type="slidenum">
              <a:rPr lang="es-CR" smtClean="0"/>
              <a:t>‹Nº›</a:t>
            </a:fld>
            <a:endParaRPr lang="es-CR"/>
          </a:p>
        </p:txBody>
      </p:sp>
    </p:spTree>
    <p:extLst>
      <p:ext uri="{BB962C8B-B14F-4D97-AF65-F5344CB8AC3E}">
        <p14:creationId xmlns:p14="http://schemas.microsoft.com/office/powerpoint/2010/main" val="289771884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s-ES" smtClean="0"/>
              <a:t>Haga clic para modificar el estilo de título del patrón</a:t>
            </a:r>
            <a:endParaRPr lang="es-CR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9E4BF19-F314-4CD4-8E5A-49C0551E27C0}" type="datetimeFigureOut">
              <a:rPr lang="es-CR" smtClean="0"/>
              <a:t>01/11/2018</a:t>
            </a:fld>
            <a:endParaRPr lang="es-CR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49FEB8-126C-4F0A-8CA5-5655E718E24D}" type="slidenum">
              <a:rPr lang="es-CR" smtClean="0"/>
              <a:t>‹Nº›</a:t>
            </a:fld>
            <a:endParaRPr lang="es-CR"/>
          </a:p>
        </p:txBody>
      </p:sp>
    </p:spTree>
    <p:extLst>
      <p:ext uri="{BB962C8B-B14F-4D97-AF65-F5344CB8AC3E}">
        <p14:creationId xmlns:p14="http://schemas.microsoft.com/office/powerpoint/2010/main" val="371850649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R"/>
          </a:p>
        </p:txBody>
      </p:sp>
      <p:sp>
        <p:nvSpPr>
          <p:cNvPr id="3" name="Marcador de contenido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R"/>
          </a:p>
        </p:txBody>
      </p:sp>
      <p:sp>
        <p:nvSpPr>
          <p:cNvPr id="4" name="Marcador de contenido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R"/>
          </a:p>
        </p:txBody>
      </p:sp>
      <p:sp>
        <p:nvSpPr>
          <p:cNvPr id="5" name="Marcador de fech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9E4BF19-F314-4CD4-8E5A-49C0551E27C0}" type="datetimeFigureOut">
              <a:rPr lang="es-CR" smtClean="0"/>
              <a:t>01/11/2018</a:t>
            </a:fld>
            <a:endParaRPr lang="es-CR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49FEB8-126C-4F0A-8CA5-5655E718E24D}" type="slidenum">
              <a:rPr lang="es-CR" smtClean="0"/>
              <a:t>‹Nº›</a:t>
            </a:fld>
            <a:endParaRPr lang="es-CR"/>
          </a:p>
        </p:txBody>
      </p:sp>
    </p:spTree>
    <p:extLst>
      <p:ext uri="{BB962C8B-B14F-4D97-AF65-F5344CB8AC3E}">
        <p14:creationId xmlns:p14="http://schemas.microsoft.com/office/powerpoint/2010/main" val="46180943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R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4" name="Marcador de contenido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R"/>
          </a:p>
        </p:txBody>
      </p:sp>
      <p:sp>
        <p:nvSpPr>
          <p:cNvPr id="5" name="Marcador de texto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6" name="Marcador de contenido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R"/>
          </a:p>
        </p:txBody>
      </p:sp>
      <p:sp>
        <p:nvSpPr>
          <p:cNvPr id="7" name="Marcador de fech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9E4BF19-F314-4CD4-8E5A-49C0551E27C0}" type="datetimeFigureOut">
              <a:rPr lang="es-CR" smtClean="0"/>
              <a:t>01/11/2018</a:t>
            </a:fld>
            <a:endParaRPr lang="es-CR"/>
          </a:p>
        </p:txBody>
      </p:sp>
      <p:sp>
        <p:nvSpPr>
          <p:cNvPr id="8" name="Marcador de pie de página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/>
          </a:p>
        </p:txBody>
      </p:sp>
      <p:sp>
        <p:nvSpPr>
          <p:cNvPr id="9" name="Marcador de número de diapositiva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49FEB8-126C-4F0A-8CA5-5655E718E24D}" type="slidenum">
              <a:rPr lang="es-CR" smtClean="0"/>
              <a:t>‹Nº›</a:t>
            </a:fld>
            <a:endParaRPr lang="es-CR"/>
          </a:p>
        </p:txBody>
      </p:sp>
    </p:spTree>
    <p:extLst>
      <p:ext uri="{BB962C8B-B14F-4D97-AF65-F5344CB8AC3E}">
        <p14:creationId xmlns:p14="http://schemas.microsoft.com/office/powerpoint/2010/main" val="408070719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R"/>
          </a:p>
        </p:txBody>
      </p:sp>
      <p:sp>
        <p:nvSpPr>
          <p:cNvPr id="3" name="Marcador de fech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9E4BF19-F314-4CD4-8E5A-49C0551E27C0}" type="datetimeFigureOut">
              <a:rPr lang="es-CR" smtClean="0"/>
              <a:t>01/11/2018</a:t>
            </a:fld>
            <a:endParaRPr lang="es-CR"/>
          </a:p>
        </p:txBody>
      </p:sp>
      <p:sp>
        <p:nvSpPr>
          <p:cNvPr id="4" name="Marcador de pie de página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/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49FEB8-126C-4F0A-8CA5-5655E718E24D}" type="slidenum">
              <a:rPr lang="es-CR" smtClean="0"/>
              <a:t>‹Nº›</a:t>
            </a:fld>
            <a:endParaRPr lang="es-CR"/>
          </a:p>
        </p:txBody>
      </p:sp>
    </p:spTree>
    <p:extLst>
      <p:ext uri="{BB962C8B-B14F-4D97-AF65-F5344CB8AC3E}">
        <p14:creationId xmlns:p14="http://schemas.microsoft.com/office/powerpoint/2010/main" val="294773354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fech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9E4BF19-F314-4CD4-8E5A-49C0551E27C0}" type="datetimeFigureOut">
              <a:rPr lang="es-CR" smtClean="0"/>
              <a:t>01/11/2018</a:t>
            </a:fld>
            <a:endParaRPr lang="es-CR"/>
          </a:p>
        </p:txBody>
      </p:sp>
      <p:sp>
        <p:nvSpPr>
          <p:cNvPr id="3" name="Marcador de pie de página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/>
          </a:p>
        </p:txBody>
      </p:sp>
      <p:sp>
        <p:nvSpPr>
          <p:cNvPr id="4" name="Marcador de número de diapositiva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49FEB8-126C-4F0A-8CA5-5655E718E24D}" type="slidenum">
              <a:rPr lang="es-CR" smtClean="0"/>
              <a:t>‹Nº›</a:t>
            </a:fld>
            <a:endParaRPr lang="es-CR"/>
          </a:p>
        </p:txBody>
      </p:sp>
    </p:spTree>
    <p:extLst>
      <p:ext uri="{BB962C8B-B14F-4D97-AF65-F5344CB8AC3E}">
        <p14:creationId xmlns:p14="http://schemas.microsoft.com/office/powerpoint/2010/main" val="276314829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 smtClean="0"/>
              <a:t>Haga clic para modificar el estilo de título del patrón</a:t>
            </a:r>
            <a:endParaRPr lang="es-CR"/>
          </a:p>
        </p:txBody>
      </p:sp>
      <p:sp>
        <p:nvSpPr>
          <p:cNvPr id="3" name="Marcador de contenido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R"/>
          </a:p>
        </p:txBody>
      </p:sp>
      <p:sp>
        <p:nvSpPr>
          <p:cNvPr id="4" name="Marcador de texto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Marcador de fech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9E4BF19-F314-4CD4-8E5A-49C0551E27C0}" type="datetimeFigureOut">
              <a:rPr lang="es-CR" smtClean="0"/>
              <a:t>01/11/2018</a:t>
            </a:fld>
            <a:endParaRPr lang="es-CR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49FEB8-126C-4F0A-8CA5-5655E718E24D}" type="slidenum">
              <a:rPr lang="es-CR" smtClean="0"/>
              <a:t>‹Nº›</a:t>
            </a:fld>
            <a:endParaRPr lang="es-CR"/>
          </a:p>
        </p:txBody>
      </p:sp>
    </p:spTree>
    <p:extLst>
      <p:ext uri="{BB962C8B-B14F-4D97-AF65-F5344CB8AC3E}">
        <p14:creationId xmlns:p14="http://schemas.microsoft.com/office/powerpoint/2010/main" val="312132134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 smtClean="0"/>
              <a:t>Haga clic para modificar el estilo de título del patrón</a:t>
            </a:r>
            <a:endParaRPr lang="es-CR"/>
          </a:p>
        </p:txBody>
      </p:sp>
      <p:sp>
        <p:nvSpPr>
          <p:cNvPr id="3" name="Marcador de posición de imagen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s-CR"/>
          </a:p>
        </p:txBody>
      </p:sp>
      <p:sp>
        <p:nvSpPr>
          <p:cNvPr id="4" name="Marcador de texto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 smtClean="0"/>
              <a:t>Haga clic para modificar el estilo de texto del patrón</a:t>
            </a:r>
          </a:p>
        </p:txBody>
      </p:sp>
      <p:sp>
        <p:nvSpPr>
          <p:cNvPr id="5" name="Marcador de fech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9E4BF19-F314-4CD4-8E5A-49C0551E27C0}" type="datetimeFigureOut">
              <a:rPr lang="es-CR" smtClean="0"/>
              <a:t>01/11/2018</a:t>
            </a:fld>
            <a:endParaRPr lang="es-CR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49FEB8-126C-4F0A-8CA5-5655E718E24D}" type="slidenum">
              <a:rPr lang="es-CR" smtClean="0"/>
              <a:t>‹Nº›</a:t>
            </a:fld>
            <a:endParaRPr lang="es-CR"/>
          </a:p>
        </p:txBody>
      </p:sp>
    </p:spTree>
    <p:extLst>
      <p:ext uri="{BB962C8B-B14F-4D97-AF65-F5344CB8AC3E}">
        <p14:creationId xmlns:p14="http://schemas.microsoft.com/office/powerpoint/2010/main" val="157039874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 smtClean="0"/>
              <a:t>Haga clic para modificar el estilo de título del patrón</a:t>
            </a:r>
            <a:endParaRPr lang="es-CR"/>
          </a:p>
        </p:txBody>
      </p:sp>
      <p:sp>
        <p:nvSpPr>
          <p:cNvPr id="3" name="Marcador de texto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R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9E4BF19-F314-4CD4-8E5A-49C0551E27C0}" type="datetimeFigureOut">
              <a:rPr lang="es-CR" smtClean="0"/>
              <a:t>01/11/2018</a:t>
            </a:fld>
            <a:endParaRPr lang="es-CR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49FEB8-126C-4F0A-8CA5-5655E718E24D}" type="slidenum">
              <a:rPr lang="es-CR" smtClean="0"/>
              <a:t>‹Nº›</a:t>
            </a:fld>
            <a:endParaRPr lang="es-CR"/>
          </a:p>
        </p:txBody>
      </p:sp>
    </p:spTree>
    <p:extLst>
      <p:ext uri="{BB962C8B-B14F-4D97-AF65-F5344CB8AC3E}">
        <p14:creationId xmlns:p14="http://schemas.microsoft.com/office/powerpoint/2010/main" val="172135981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vertical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s-ES" smtClean="0"/>
              <a:t>Haga clic para modificar el estilo de título del patrón</a:t>
            </a:r>
            <a:endParaRPr lang="es-CR"/>
          </a:p>
        </p:txBody>
      </p:sp>
      <p:sp>
        <p:nvSpPr>
          <p:cNvPr id="3" name="Marcador de texto vertical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R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9E4BF19-F314-4CD4-8E5A-49C0551E27C0}" type="datetimeFigureOut">
              <a:rPr lang="es-CR" smtClean="0"/>
              <a:t>01/11/2018</a:t>
            </a:fld>
            <a:endParaRPr lang="es-CR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R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D49FEB8-126C-4F0A-8CA5-5655E718E24D}" type="slidenum">
              <a:rPr lang="es-CR" smtClean="0"/>
              <a:t>‹Nº›</a:t>
            </a:fld>
            <a:endParaRPr lang="es-CR"/>
          </a:p>
        </p:txBody>
      </p:sp>
    </p:spTree>
    <p:extLst>
      <p:ext uri="{BB962C8B-B14F-4D97-AF65-F5344CB8AC3E}">
        <p14:creationId xmlns:p14="http://schemas.microsoft.com/office/powerpoint/2010/main" val="321066990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título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 smtClean="0"/>
              <a:t>Haga clic para modificar el estilo de título del patrón</a:t>
            </a:r>
            <a:endParaRPr lang="es-CR"/>
          </a:p>
        </p:txBody>
      </p:sp>
      <p:sp>
        <p:nvSpPr>
          <p:cNvPr id="3" name="Marcador de texto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 smtClean="0"/>
              <a:t>Haga clic para modificar el estilo de texto del patrón</a:t>
            </a:r>
          </a:p>
          <a:p>
            <a:pPr lvl="1"/>
            <a:r>
              <a:rPr lang="es-ES" smtClean="0"/>
              <a:t>Segundo nivel</a:t>
            </a:r>
          </a:p>
          <a:p>
            <a:pPr lvl="2"/>
            <a:r>
              <a:rPr lang="es-ES" smtClean="0"/>
              <a:t>Tercer nivel</a:t>
            </a:r>
          </a:p>
          <a:p>
            <a:pPr lvl="3"/>
            <a:r>
              <a:rPr lang="es-ES" smtClean="0"/>
              <a:t>Cuarto nivel</a:t>
            </a:r>
          </a:p>
          <a:p>
            <a:pPr lvl="4"/>
            <a:r>
              <a:rPr lang="es-ES" smtClean="0"/>
              <a:t>Quinto nivel</a:t>
            </a:r>
            <a:endParaRPr lang="es-CR"/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9E4BF19-F314-4CD4-8E5A-49C0551E27C0}" type="datetimeFigureOut">
              <a:rPr lang="es-CR" smtClean="0"/>
              <a:t>01/11/2018</a:t>
            </a:fld>
            <a:endParaRPr lang="es-CR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CR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D49FEB8-126C-4F0A-8CA5-5655E718E24D}" type="slidenum">
              <a:rPr lang="es-CR" smtClean="0"/>
              <a:t>‹Nº›</a:t>
            </a:fld>
            <a:endParaRPr lang="es-CR"/>
          </a:p>
        </p:txBody>
      </p:sp>
    </p:spTree>
    <p:extLst>
      <p:ext uri="{BB962C8B-B14F-4D97-AF65-F5344CB8AC3E}">
        <p14:creationId xmlns:p14="http://schemas.microsoft.com/office/powerpoint/2010/main" val="112543360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12" r:id="rId1"/>
    <p:sldLayoutId id="2147484013" r:id="rId2"/>
    <p:sldLayoutId id="2147484014" r:id="rId3"/>
    <p:sldLayoutId id="2147484015" r:id="rId4"/>
    <p:sldLayoutId id="2147484016" r:id="rId5"/>
    <p:sldLayoutId id="2147484017" r:id="rId6"/>
    <p:sldLayoutId id="2147484018" r:id="rId7"/>
    <p:sldLayoutId id="2147484019" r:id="rId8"/>
    <p:sldLayoutId id="2147484020" r:id="rId9"/>
    <p:sldLayoutId id="2147484021" r:id="rId10"/>
    <p:sldLayoutId id="2147484022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C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emf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1880259" y="1431121"/>
            <a:ext cx="9144000" cy="1585211"/>
          </a:xfrm>
        </p:spPr>
        <p:txBody>
          <a:bodyPr/>
          <a:lstStyle/>
          <a:p>
            <a:r>
              <a:rPr lang="es-CR" dirty="0"/>
              <a:t> </a:t>
            </a:r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1524000" y="1009403"/>
            <a:ext cx="9144000" cy="4248397"/>
          </a:xfrm>
        </p:spPr>
        <p:txBody>
          <a:bodyPr/>
          <a:lstStyle/>
          <a:p>
            <a:endParaRPr lang="es-CR" sz="4000" dirty="0" smtClean="0"/>
          </a:p>
          <a:p>
            <a:r>
              <a:rPr lang="es-CR" sz="4000" dirty="0" smtClean="0"/>
              <a:t>Modificación Presupuestaria</a:t>
            </a:r>
          </a:p>
          <a:p>
            <a:endParaRPr lang="es-CR" sz="4000" dirty="0"/>
          </a:p>
          <a:p>
            <a:r>
              <a:rPr lang="es-CR" sz="4000" dirty="0" smtClean="0"/>
              <a:t>III-2018</a:t>
            </a:r>
            <a:endParaRPr lang="es-CR" sz="4000" dirty="0" smtClean="0"/>
          </a:p>
          <a:p>
            <a:endParaRPr lang="es-CR" dirty="0"/>
          </a:p>
          <a:p>
            <a:endParaRPr lang="es-CR" dirty="0"/>
          </a:p>
        </p:txBody>
      </p:sp>
      <p:pic>
        <p:nvPicPr>
          <p:cNvPr id="1026" name="Picture 2" descr="logo dnn (2)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1022" y="313521"/>
            <a:ext cx="1714500" cy="29722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0248168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8601" y="228601"/>
            <a:ext cx="11702142" cy="64334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795399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n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35429" y="147239"/>
            <a:ext cx="11081657" cy="65148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784681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ítulo 1"/>
          <p:cNvSpPr txBox="1">
            <a:spLocks/>
          </p:cNvSpPr>
          <p:nvPr/>
        </p:nvSpPr>
        <p:spPr>
          <a:xfrm>
            <a:off x="838200" y="264405"/>
            <a:ext cx="10515600" cy="1035585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s-CR" sz="4000" b="1" i="1" dirty="0" smtClean="0"/>
              <a:t>Modificación presupuestaria </a:t>
            </a:r>
            <a:r>
              <a:rPr lang="es-CR" sz="4000" b="1" i="1" dirty="0" smtClean="0"/>
              <a:t>3-2018</a:t>
            </a:r>
            <a:endParaRPr lang="es-CR" sz="4000" b="1" i="1" dirty="0"/>
          </a:p>
        </p:txBody>
      </p:sp>
      <p:pic>
        <p:nvPicPr>
          <p:cNvPr id="4" name="Imagen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79713" y="1393371"/>
            <a:ext cx="9710057" cy="47897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267040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707</TotalTime>
  <Words>7</Words>
  <Application>Microsoft Office PowerPoint</Application>
  <PresentationFormat>Panorámica</PresentationFormat>
  <Paragraphs>6</Paragraphs>
  <Slides>4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3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4</vt:i4>
      </vt:variant>
    </vt:vector>
  </HeadingPairs>
  <TitlesOfParts>
    <vt:vector size="8" baseType="lpstr">
      <vt:lpstr>Arial</vt:lpstr>
      <vt:lpstr>Calibri</vt:lpstr>
      <vt:lpstr>Calibri Light</vt:lpstr>
      <vt:lpstr>Tema de Office</vt:lpstr>
      <vt:lpstr> </vt:lpstr>
      <vt:lpstr>Presentación de PowerPoint</vt:lpstr>
      <vt:lpstr>Presentación de PowerPoint</vt:lpstr>
      <vt:lpstr>Presentación de PowerPoint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Douglas Calvo</dc:creator>
  <cp:lastModifiedBy>thin client</cp:lastModifiedBy>
  <cp:revision>25</cp:revision>
  <dcterms:created xsi:type="dcterms:W3CDTF">2017-06-06T22:41:03Z</dcterms:created>
  <dcterms:modified xsi:type="dcterms:W3CDTF">2018-11-01T18:44:04Z</dcterms:modified>
</cp:coreProperties>
</file>